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3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397FE-6E90-49AF-9313-7826963E4270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55D0E-3610-47B6-8532-A0CB45BF844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01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5D0E-3610-47B6-8532-A0CB45BF8442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052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81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744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1248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7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791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421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539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591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BE92B6D-CC33-4B06-9B32-57AE1D62F20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781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18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02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41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4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73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28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080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23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3A970-B8CE-48C4-A9D2-7BF9F16D83BB}" type="datetimeFigureOut">
              <a:rPr lang="tr-TR" smtClean="0"/>
              <a:pPr/>
              <a:t>24.12.2025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E74C7B-5690-47F4-9411-314C77CD8D9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96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  <p:sldLayoutId id="2147484505" r:id="rId12"/>
    <p:sldLayoutId id="2147484506" r:id="rId13"/>
    <p:sldLayoutId id="2147484507" r:id="rId14"/>
    <p:sldLayoutId id="2147484508" r:id="rId15"/>
    <p:sldLayoutId id="2147484509" r:id="rId16"/>
    <p:sldLayoutId id="214748451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1" name="Rectangle 3"/>
          <p:cNvSpPr>
            <a:spLocks noChangeArrowheads="1"/>
          </p:cNvSpPr>
          <p:nvPr/>
        </p:nvSpPr>
        <p:spPr bwMode="auto">
          <a:xfrm>
            <a:off x="3317775" y="986628"/>
            <a:ext cx="2016224" cy="696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  <a:scene3d>
            <a:camera prst="obliqueTopLeft"/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Yüksekokul Müdürü </a:t>
            </a:r>
          </a:p>
          <a:p>
            <a:pPr algn="ctr"/>
            <a:r>
              <a:rPr lang="tr-TR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Prof. Dr. Metin AKİS</a:t>
            </a:r>
            <a:endParaRPr lang="tr-TR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6372" name="Rectangle 4"/>
          <p:cNvSpPr>
            <a:spLocks noChangeArrowheads="1"/>
          </p:cNvSpPr>
          <p:nvPr/>
        </p:nvSpPr>
        <p:spPr bwMode="auto">
          <a:xfrm>
            <a:off x="311585" y="2787671"/>
            <a:ext cx="1972469" cy="576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KURULLAR</a:t>
            </a:r>
            <a:endParaRPr lang="tr-TR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6377" name="Rectangle 9"/>
          <p:cNvSpPr>
            <a:spLocks noChangeArrowheads="1"/>
          </p:cNvSpPr>
          <p:nvPr/>
        </p:nvSpPr>
        <p:spPr bwMode="auto">
          <a:xfrm>
            <a:off x="311585" y="3671877"/>
            <a:ext cx="1972468" cy="5081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Yüksekokul Kurulu</a:t>
            </a:r>
            <a:endParaRPr lang="tr-TR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6388" name="Rectangle 20"/>
          <p:cNvSpPr>
            <a:spLocks noChangeArrowheads="1"/>
          </p:cNvSpPr>
          <p:nvPr/>
        </p:nvSpPr>
        <p:spPr bwMode="auto">
          <a:xfrm>
            <a:off x="2708668" y="2787672"/>
            <a:ext cx="3234441" cy="576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BAŞKANLIKLARI</a:t>
            </a:r>
          </a:p>
        </p:txBody>
      </p:sp>
      <p:sp>
        <p:nvSpPr>
          <p:cNvPr id="826389" name="Rectangle 21"/>
          <p:cNvSpPr>
            <a:spLocks noChangeArrowheads="1"/>
          </p:cNvSpPr>
          <p:nvPr/>
        </p:nvSpPr>
        <p:spPr bwMode="auto">
          <a:xfrm>
            <a:off x="6263101" y="2787671"/>
            <a:ext cx="2614674" cy="576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İDARİ BİRİM</a:t>
            </a:r>
            <a:endParaRPr lang="tr-TR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45"/>
          <p:cNvSpPr>
            <a:spLocks noChangeArrowheads="1"/>
          </p:cNvSpPr>
          <p:nvPr/>
        </p:nvSpPr>
        <p:spPr bwMode="auto">
          <a:xfrm>
            <a:off x="6263100" y="3671878"/>
            <a:ext cx="2614676" cy="5081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Yüksekokul Sekreteri</a:t>
            </a:r>
          </a:p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Muharrem GÜZ</a:t>
            </a:r>
            <a:endParaRPr lang="tr-TR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Rectangle 25"/>
          <p:cNvSpPr>
            <a:spLocks noChangeArrowheads="1"/>
          </p:cNvSpPr>
          <p:nvPr/>
        </p:nvSpPr>
        <p:spPr bwMode="auto">
          <a:xfrm>
            <a:off x="311585" y="4487967"/>
            <a:ext cx="1972467" cy="5258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Yüksekokul</a:t>
            </a:r>
            <a:r>
              <a:rPr lang="tr-TR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Yönetim Kurulu</a:t>
            </a:r>
          </a:p>
        </p:txBody>
      </p:sp>
      <p:sp>
        <p:nvSpPr>
          <p:cNvPr id="33" name="Rectangle 45"/>
          <p:cNvSpPr>
            <a:spLocks noChangeArrowheads="1"/>
          </p:cNvSpPr>
          <p:nvPr/>
        </p:nvSpPr>
        <p:spPr bwMode="auto">
          <a:xfrm>
            <a:off x="2708668" y="1968216"/>
            <a:ext cx="3234440" cy="5136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Müdür Yardımcısı</a:t>
            </a:r>
          </a:p>
          <a:p>
            <a:pPr algn="ctr"/>
            <a:r>
              <a:rPr lang="tr-TR" sz="1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Gör. Dr. Ali Emin İSLAMOĞLU</a:t>
            </a:r>
            <a:endParaRPr lang="tr-TR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25"/>
          <p:cNvSpPr>
            <a:spLocks noChangeArrowheads="1"/>
          </p:cNvSpPr>
          <p:nvPr/>
        </p:nvSpPr>
        <p:spPr bwMode="auto">
          <a:xfrm>
            <a:off x="311584" y="5349704"/>
            <a:ext cx="1972467" cy="5163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Kurulları</a:t>
            </a:r>
          </a:p>
        </p:txBody>
      </p:sp>
      <p:sp>
        <p:nvSpPr>
          <p:cNvPr id="37" name="Rectangle 45"/>
          <p:cNvSpPr>
            <a:spLocks noChangeArrowheads="1"/>
          </p:cNvSpPr>
          <p:nvPr/>
        </p:nvSpPr>
        <p:spPr bwMode="auto">
          <a:xfrm>
            <a:off x="6263100" y="4487967"/>
            <a:ext cx="2614675" cy="5258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Yazı İşleri</a:t>
            </a:r>
          </a:p>
          <a:p>
            <a:pPr algn="ctr"/>
            <a:r>
              <a:rPr lang="tr-TR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Kemal </a:t>
            </a:r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YAVUZTÜRK</a:t>
            </a:r>
          </a:p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Bilgisayar İşletmeni </a:t>
            </a:r>
            <a:endParaRPr lang="tr-TR" sz="1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45"/>
          <p:cNvSpPr>
            <a:spLocks noChangeArrowheads="1"/>
          </p:cNvSpPr>
          <p:nvPr/>
        </p:nvSpPr>
        <p:spPr bwMode="auto">
          <a:xfrm>
            <a:off x="6263100" y="5349705"/>
            <a:ext cx="2614676" cy="5163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Sekreterliği</a:t>
            </a:r>
          </a:p>
          <a:p>
            <a:pPr algn="ctr"/>
            <a:r>
              <a:rPr lang="tr-TR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Memur Semra ŞEN</a:t>
            </a:r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2638618" y="3671877"/>
            <a:ext cx="3234441" cy="50814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YÖNETİM VE ORGANİZASYON BÖLÜMÜ</a:t>
            </a:r>
          </a:p>
          <a:p>
            <a:pPr algn="ctr"/>
            <a:r>
              <a:rPr lang="tr-TR" sz="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Gör. </a:t>
            </a:r>
            <a:r>
              <a:rPr lang="tr-TR" sz="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Mine KÜÇÜKLER 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Başkanı</a:t>
            </a: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2708668" y="4449651"/>
            <a:ext cx="3234441" cy="5314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MUHASEBE VE VERGİ BÖLÜMÜ</a:t>
            </a:r>
          </a:p>
          <a:p>
            <a:pPr algn="ctr"/>
            <a:r>
              <a:rPr lang="tr-TR" sz="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Gör. Murat URFALIOĞLU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Başkanı</a:t>
            </a: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2708667" y="5349704"/>
            <a:ext cx="3234441" cy="5163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DIŞ TİCARET BÖLÜMÜ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Doç. Dr. Seyit Ali MİÇOOĞULLARI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Başkanı</a:t>
            </a:r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2708667" y="6085859"/>
            <a:ext cx="3234441" cy="5168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BÜRO HİZMETLERİ VE SEKRETERLİĞİ BÖLÜMÜ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tr-TR" sz="9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Öğr</a:t>
            </a:r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Üyesi  Zeynep Büşra KORKMAZ</a:t>
            </a:r>
          </a:p>
          <a:p>
            <a:pPr algn="ctr"/>
            <a:r>
              <a:rPr lang="tr-TR" sz="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Bölüm Başkanı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2284051" y="256395"/>
            <a:ext cx="3983583" cy="5762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l">
              <a:rot lat="0" lon="0" rev="4800000"/>
            </a:lightRig>
          </a:scene3d>
          <a:sp3d prstMaterial="matte">
            <a:bevelT w="127000" h="63500" prst="hardEdge"/>
          </a:sp3d>
        </p:spPr>
        <p:txBody>
          <a:bodyPr wrap="none" anchor="ctr">
            <a:flatTx/>
          </a:bodyPr>
          <a:lstStyle/>
          <a:p>
            <a:pPr algn="ctr"/>
            <a:r>
              <a:rPr lang="tr-TR" b="1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  <a:cs typeface="Times New Roman" pitchFamily="18" charset="0"/>
              </a:rPr>
              <a:t>Hiyerarşik Yapı</a:t>
            </a:r>
            <a:endParaRPr lang="tr-TR" b="1" dirty="0">
              <a:solidFill>
                <a:schemeClr val="accent4">
                  <a:lumMod val="50000"/>
                </a:schemeClr>
              </a:solidFill>
              <a:latin typeface="Arial Black" panose="020B0A0402010202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469</TotalTime>
  <Words>101</Words>
  <Application>Microsoft Office PowerPoint</Application>
  <PresentationFormat>Ekran Gösterisi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Century Gothic</vt:lpstr>
      <vt:lpstr>Times New Roman</vt:lpstr>
      <vt:lpstr>Wingdings 3</vt:lpstr>
      <vt:lpstr>Duman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Muhammed</dc:creator>
  <cp:lastModifiedBy>pc</cp:lastModifiedBy>
  <cp:revision>97</cp:revision>
  <dcterms:created xsi:type="dcterms:W3CDTF">2014-07-21T08:22:11Z</dcterms:created>
  <dcterms:modified xsi:type="dcterms:W3CDTF">2025-12-24T15:38:25Z</dcterms:modified>
</cp:coreProperties>
</file>